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6" r:id="rId11"/>
    <p:sldId id="268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06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1628800"/>
            <a:ext cx="62646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Презентация на тему                                                                              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«Вместе с родителями- за безопасность детей на дорогах»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5517232"/>
            <a:ext cx="361528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Воспитатель: </a:t>
            </a:r>
            <a:r>
              <a:rPr lang="ru-RU" b="1" dirty="0" err="1" smtClean="0"/>
              <a:t>Газимагомедова</a:t>
            </a:r>
            <a:r>
              <a:rPr lang="ru-RU" b="1" dirty="0" smtClean="0"/>
              <a:t> П.Н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63588" y="360307"/>
            <a:ext cx="741682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казённое дошкольное образовательное учреждение МКДОУ «</a:t>
            </a:r>
            <a:r>
              <a:rPr lang="ru-RU" b="1" dirty="0" err="1" smtClean="0"/>
              <a:t>Мекегинский</a:t>
            </a:r>
            <a:r>
              <a:rPr lang="ru-RU" b="1" dirty="0" smtClean="0"/>
              <a:t> детский сад «Ласточка»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3321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836712"/>
            <a:ext cx="35283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Работа с родителями      </a:t>
            </a:r>
            <a:r>
              <a:rPr lang="ru-RU" sz="2400" b="1" i="1" dirty="0" smtClean="0">
                <a:solidFill>
                  <a:srgbClr val="7030A0"/>
                </a:solidFill>
              </a:rPr>
              <a:t>Инструктаж по правилам дорожного движения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564904"/>
            <a:ext cx="4704523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6902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980728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Рекомендация специальной литературы по правилам движения</a:t>
            </a:r>
            <a:endParaRPr lang="ru-RU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89" y="2924944"/>
            <a:ext cx="4115949" cy="3086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2812031"/>
            <a:ext cx="2016224" cy="3312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63" y="2813807"/>
            <a:ext cx="1894940" cy="3110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1639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6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" y="0"/>
            <a:ext cx="91134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9912" y="548680"/>
            <a:ext cx="162589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Цели: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7" y="177281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Обучение детей правилам безопасного поведения на улицах и формирование у них необходимых навыков.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8" y="2973145"/>
            <a:ext cx="6933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Привлечение внимания родителей к воспитанию у детей навыков безопасного поведения, повышение их ответственности за формирование у детей знаний ПДД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18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1052736"/>
            <a:ext cx="619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Воспитатели из групп провели занятия на тему:     «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Светофорчик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и юные пешеходы»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96952"/>
            <a:ext cx="4474824" cy="3356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6" y="3115180"/>
            <a:ext cx="4377564" cy="3237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103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72816"/>
            <a:ext cx="2567884" cy="4565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60848"/>
            <a:ext cx="3101476" cy="4135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75657" y="1052736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i="1" dirty="0" smtClean="0">
                <a:ln/>
                <a:solidFill>
                  <a:schemeClr val="accent2">
                    <a:lumMod val="50000"/>
                  </a:schemeClr>
                </a:solidFill>
              </a:rPr>
              <a:t>Мама </a:t>
            </a:r>
            <a:r>
              <a:rPr lang="ru-RU" sz="2400" b="1" i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Рабаданова</a:t>
            </a:r>
            <a:r>
              <a:rPr lang="ru-RU" sz="2400" b="1" i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Зубайру</a:t>
            </a:r>
            <a:r>
              <a:rPr lang="ru-RU" sz="2400" b="1" i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изготовила макет для изучения правил дорожного движения.</a:t>
            </a:r>
            <a:endParaRPr lang="ru-RU" sz="2400" b="1" i="1" dirty="0">
              <a:ln/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2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404664"/>
            <a:ext cx="6264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Беседы, чтение художественной литературы, просмотр мультфильмов, рассматривание иллюстраций</a:t>
            </a:r>
            <a:r>
              <a:rPr lang="ru-RU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endParaRPr lang="ru-RU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43" y="2466767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51" y="2621094"/>
            <a:ext cx="2528013" cy="3370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0" y="2466767"/>
            <a:ext cx="2643758" cy="352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307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" y="0"/>
            <a:ext cx="9144000" cy="6853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764704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      Сюжетно- ролевые игры . «Правила дорожного движения»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236" y="1454341"/>
            <a:ext cx="3349772" cy="3132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70232"/>
            <a:ext cx="3282081" cy="4012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69" y="1810199"/>
            <a:ext cx="3013317" cy="4017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67" y="4016839"/>
            <a:ext cx="3529705" cy="2647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142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620688"/>
            <a:ext cx="43564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Дидактические игры  </a:t>
            </a:r>
            <a:r>
              <a:rPr lang="ru-RU" sz="2800" b="1" dirty="0" smtClean="0">
                <a:solidFill>
                  <a:srgbClr val="C00000"/>
                </a:solidFill>
              </a:rPr>
              <a:t>«Внимание дорога»   «Дорожные знаки»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10" y="3147293"/>
            <a:ext cx="3936439" cy="2952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7293"/>
            <a:ext cx="3936439" cy="2952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137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908720"/>
            <a:ext cx="45365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Рисование на тему:      </a:t>
            </a:r>
            <a:r>
              <a:rPr lang="ru-RU" sz="3200" b="1" dirty="0" smtClean="0">
                <a:solidFill>
                  <a:srgbClr val="0070C0"/>
                </a:solidFill>
              </a:rPr>
              <a:t>«</a:t>
            </a:r>
            <a:r>
              <a:rPr lang="ru-RU" sz="3200" b="1" dirty="0" err="1" smtClean="0">
                <a:solidFill>
                  <a:srgbClr val="0070C0"/>
                </a:solidFill>
              </a:rPr>
              <a:t>Светофорчик</a:t>
            </a:r>
            <a:r>
              <a:rPr lang="ru-RU" sz="3200" b="1" dirty="0" smtClean="0">
                <a:solidFill>
                  <a:srgbClr val="0070C0"/>
                </a:solidFill>
              </a:rPr>
              <a:t>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04864"/>
            <a:ext cx="3185086" cy="424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2" y="2420888"/>
            <a:ext cx="4618760" cy="3464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913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48680"/>
            <a:ext cx="7277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Уголок дорожной безопасности</a:t>
            </a:r>
            <a:endParaRPr lang="ru-RU" sz="40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412776"/>
            <a:ext cx="6264696" cy="46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22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149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777</cp:lastModifiedBy>
  <cp:revision>21</cp:revision>
  <dcterms:created xsi:type="dcterms:W3CDTF">2020-09-30T14:10:15Z</dcterms:created>
  <dcterms:modified xsi:type="dcterms:W3CDTF">2020-11-03T09:18:00Z</dcterms:modified>
</cp:coreProperties>
</file>