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2" r:id="rId4"/>
    <p:sldId id="270" r:id="rId5"/>
    <p:sldId id="268" r:id="rId6"/>
    <p:sldId id="269" r:id="rId7"/>
    <p:sldId id="274" r:id="rId8"/>
    <p:sldId id="265" r:id="rId9"/>
    <p:sldId id="273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74" y="0"/>
            <a:ext cx="9144000" cy="6889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3883" y="3419159"/>
            <a:ext cx="5179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Предметно –развивающая среда в детском саду в рамках ФГОС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1400643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Муниципальное казённое дошкольное образовательное учреждение « </a:t>
            </a:r>
            <a:r>
              <a:rPr lang="ru-RU" sz="2000" b="1" i="1" dirty="0" err="1" smtClean="0"/>
              <a:t>Мекегинский</a:t>
            </a:r>
            <a:r>
              <a:rPr lang="ru-RU" sz="2000" b="1" i="1" dirty="0" smtClean="0"/>
              <a:t> детский сад «Ласточка»</a:t>
            </a:r>
            <a:endParaRPr lang="ru-RU" sz="2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715196" y="465313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Подготовила воспитатель: </a:t>
            </a:r>
            <a:r>
              <a:rPr lang="ru-RU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Газимагомедова</a:t>
            </a:r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П.Н</a:t>
            </a:r>
            <a:endParaRPr lang="ru-RU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музыка для призентаци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8854008" y="332656"/>
            <a:ext cx="152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5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508" y="3068958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Спасибо за внимание</a:t>
            </a:r>
            <a:endParaRPr lang="ru-RU" sz="72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6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" y="-1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096344" cy="2954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44" y="402516"/>
            <a:ext cx="3024336" cy="314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607569"/>
            <a:ext cx="3859235" cy="3228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095836" y="-1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Уголок «Природы»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6687" y="3406677"/>
            <a:ext cx="504056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Уголок природы – это часть экологической развивающей среды детского сада . Для того чтобы дошкольник научился понимать окружающий мир, осознать ,что является его частью, необходимо погрузить ребенка в соответствующую атмосферу.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81" y="72113"/>
            <a:ext cx="3013750" cy="3098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941168"/>
            <a:ext cx="446449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16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117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25896"/>
            <a:ext cx="370790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799"/>
            <a:ext cx="3963276" cy="3142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682677" y="317744"/>
            <a:ext cx="12241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Магазин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353944" y="26799"/>
            <a:ext cx="129614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Больниц</a:t>
            </a:r>
            <a:r>
              <a:rPr lang="ru-RU" dirty="0" smtClean="0"/>
              <a:t>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9883"/>
            <a:ext cx="3384376" cy="3267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20" y="3169255"/>
            <a:ext cx="2942278" cy="3428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478480" y="3350987"/>
            <a:ext cx="100811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b="1" dirty="0" smtClean="0"/>
              <a:t>Кухня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02191" y="3313831"/>
            <a:ext cx="130997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 smtClean="0"/>
              <a:t>Парикмахер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35896" y="2924944"/>
            <a:ext cx="2502024" cy="3139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Игра-это основной вид деятельности наших малышей . Яркий и насыщенный игровой центр создает условия для творческой деятельности у детей. В свободном доступе для детей находятся атрибуты для сюжетно –ролевых игр.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629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Мир книги                            Математический уголок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764704"/>
            <a:ext cx="3968180" cy="12961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1600" dirty="0" smtClean="0"/>
              <a:t>Книга играет существенную роль в формировании у детей. В этом уголке ребенок имеет возможность самостоятельно по своему вкусу выбрать книгу и рассмотреть ее.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4497388" cy="472514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764705"/>
            <a:ext cx="4041775" cy="12961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sz="1600" dirty="0" smtClean="0"/>
              <a:t>Логические навыки , знание цифр и чисел и времени необходимо  современному  человеку , чтобы быть в курсе нового и интересного. Развивать и совершенствовать их в дошкольном возрасте призваны математические уголки в детских садах.</a:t>
            </a:r>
            <a:endParaRPr lang="ru-RU" sz="1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32856"/>
            <a:ext cx="4032447" cy="4725144"/>
          </a:xfrm>
        </p:spPr>
      </p:pic>
    </p:spTree>
    <p:extLst>
      <p:ext uri="{BB962C8B-B14F-4D97-AF65-F5344CB8AC3E}">
        <p14:creationId xmlns:p14="http://schemas.microsoft.com/office/powerpoint/2010/main" val="383141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FF0000"/>
                </a:solidFill>
              </a:rPr>
              <a:t>Уголок уединения                    Музыкальный уголок             </a:t>
            </a:r>
            <a:endParaRPr lang="ru-RU" sz="31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764704"/>
            <a:ext cx="4572000" cy="14101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600" dirty="0" smtClean="0"/>
              <a:t>Всем известно , что дети  дошкольного возраста особо эмоциональны и впечатлительны. Благодаря зоне уединения у ребенка появляется возможность расслабится и почувствовать себя защищенным.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874"/>
            <a:ext cx="4572000" cy="468312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764704"/>
            <a:ext cx="4427984" cy="14101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1600" dirty="0" smtClean="0"/>
              <a:t>Музыкальное развитие ребенка обусловлена не только занятиями . Но и возможностью самостоятельно играть с музыкальными игрушками . Для развития музыкальной деятельности детей  большое  значение имеет музыкальный уголок.</a:t>
            </a:r>
            <a:endParaRPr lang="ru-RU" sz="1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04864"/>
            <a:ext cx="4427984" cy="4653136"/>
          </a:xfrm>
        </p:spPr>
      </p:pic>
    </p:spTree>
    <p:extLst>
      <p:ext uri="{BB962C8B-B14F-4D97-AF65-F5344CB8AC3E}">
        <p14:creationId xmlns:p14="http://schemas.microsoft.com/office/powerpoint/2010/main" val="196998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Пожарный уголок                             </a:t>
            </a:r>
            <a:r>
              <a:rPr lang="ru-RU" sz="2800" dirty="0" err="1" smtClean="0">
                <a:solidFill>
                  <a:srgbClr val="C00000"/>
                </a:solidFill>
              </a:rPr>
              <a:t>Уголок</a:t>
            </a:r>
            <a:r>
              <a:rPr lang="ru-RU" sz="2800" dirty="0" smtClean="0">
                <a:solidFill>
                  <a:srgbClr val="C00000"/>
                </a:solidFill>
              </a:rPr>
              <a:t>   ПДД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4040188" cy="13381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sz="1600" dirty="0" smtClean="0"/>
              <a:t>Целью создания уголка стало формирование у дошкольников  устойчивых навыков противопожарной безопасности. Так-же , задачей было систематизировать знание детей о бытовых причинах пожара.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4497388" cy="465313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836712"/>
            <a:ext cx="4041775" cy="13381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1600" dirty="0" smtClean="0"/>
              <a:t>Уголок ПДД нужен для формирования основ безопасного поведения детей на дороге; профилактика детского дорожно- транспортного травматизма. Этот уголок обеспечивает игровых навыков и основы безопасности.</a:t>
            </a:r>
            <a:endParaRPr lang="ru-RU" sz="1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4176463" cy="4581128"/>
          </a:xfrm>
        </p:spPr>
      </p:pic>
    </p:spTree>
    <p:extLst>
      <p:ext uri="{BB962C8B-B14F-4D97-AF65-F5344CB8AC3E}">
        <p14:creationId xmlns:p14="http://schemas.microsoft.com/office/powerpoint/2010/main" val="93891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1960" cy="4293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283968" cy="4437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3246" y="78533"/>
            <a:ext cx="240546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Физкультурный уголок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351261" y="13780"/>
            <a:ext cx="130151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Уголок ИЗО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349988"/>
            <a:ext cx="421196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Учеными установлена прямая зависимость между уровнем двигательной активности детей и их словарным запасом , развитие речи , мышление . Следовательно , умственное и двигательное развитие – это два связанных друг с другом процесса.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823139" y="4626987"/>
            <a:ext cx="4283968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Одним из любимых занятий старших и младших дошкольников является рисование . Яркий и насыщенный  материалами уголок ИЗО ещё больше заинтересует ребят творческой деятельности.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6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smtClean="0"/>
              <a:t>Центр опытно-экспериментальной деятельности   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3635896" cy="300522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48680"/>
            <a:ext cx="3872910" cy="3101567"/>
          </a:xfrm>
        </p:spPr>
      </p:pic>
      <p:sp>
        <p:nvSpPr>
          <p:cNvPr id="8" name="TextBox 7"/>
          <p:cNvSpPr txBox="1"/>
          <p:nvPr/>
        </p:nvSpPr>
        <p:spPr>
          <a:xfrm>
            <a:off x="0" y="6237312"/>
            <a:ext cx="9144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нем находится материал ,для </a:t>
            </a:r>
            <a:r>
              <a:rPr lang="ru-RU" dirty="0"/>
              <a:t>о</a:t>
            </a:r>
            <a:r>
              <a:rPr lang="ru-RU" dirty="0" smtClean="0"/>
              <a:t>существления опытной деятельности. Наши ребята проводят несложные опыты.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73016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51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869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64" y="0"/>
            <a:ext cx="4427984" cy="4869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0218" y="0"/>
            <a:ext cx="252027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Строительный уголок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59504" y="0"/>
            <a:ext cx="274100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Уголок дидактических игр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085184"/>
            <a:ext cx="457200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Конструирование прекрасно развивает мелкую моторику у дошкольников . Конструктивная деятельность оказывает положительное влияние на формирование игровой деятельности детей.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69768" y="5085184"/>
            <a:ext cx="432048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дидактических играх ребёнок наблюдает , сравнивает , сопоставляет предметы по тем или иным признакам , производит доступный ему  анализ и синтез, делает обобщение.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25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437</TotalTime>
  <Words>413</Words>
  <Application>Microsoft Office PowerPoint</Application>
  <PresentationFormat>Экран (4:3)</PresentationFormat>
  <Paragraphs>30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Волна</vt:lpstr>
      <vt:lpstr>Презентация PowerPoint</vt:lpstr>
      <vt:lpstr>Презентация PowerPoint</vt:lpstr>
      <vt:lpstr>Презентация PowerPoint</vt:lpstr>
      <vt:lpstr>Мир книги                            Математический уголок</vt:lpstr>
      <vt:lpstr>Уголок уединения                    Музыкальный уголок             </vt:lpstr>
      <vt:lpstr>Пожарный уголок                             Уголок   ПДД</vt:lpstr>
      <vt:lpstr>Презентация PowerPoint</vt:lpstr>
      <vt:lpstr>Центр опытно-экспериментальной деятельности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</dc:creator>
  <cp:lastModifiedBy>komp</cp:lastModifiedBy>
  <cp:revision>48</cp:revision>
  <dcterms:created xsi:type="dcterms:W3CDTF">2019-09-23T18:22:56Z</dcterms:created>
  <dcterms:modified xsi:type="dcterms:W3CDTF">2019-09-26T11:42:04Z</dcterms:modified>
</cp:coreProperties>
</file>