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EEED7AD5-99EB-43BF-9A4E-17D20C5C4EE5}">
          <p14:sldIdLst>
            <p14:sldId id="256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142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3386161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«Планирование образовательной деятельности по направлениям развития детей 1,5 – 7 лет»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215370" cy="1752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образовательной программы МКДОУ «Мекегинский детский сад «Ласточка»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Особенности организации режимных моментов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Прогулка.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укрепления здоровья детей, удовлетворения их потребности в двигательной активности, профилактики утомления необходимы ежедневные прогулки.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Нельзя сокращать продолжительность прогулки.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 обеспечить достаточное пребывание детей на свежем воздухе в течение дня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Ежедневное чтение.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режиме дня целесообразно выделить постоянное время для ежедневного чтения детям.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Читать следует не только художественную литературу, но и познавательные книги, детские иллюстрированные энциклопедии, рассказы для детей по истории и культуре родной страны и зарубежных стран.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Чтение книг и обсуждение прочитанного помогает на примере литературных героев воспитывать в детях социально-нравственные качества, избегая нудных и бесполезных поучений и нотаций.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нельзя превращать чтение в занятие — у ребенка всегда должен быть выбор: слушать или заниматься своими делами.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Задача педагога — сделать процесс чтения увлекательным и интересным для всех детей.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Дневной сон.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Необходимо создавать условия для полноценного дневного сна детей.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Для этого в помещении, где спят дети, следует создать спокойную, тихую обстановку, обеспечить постоянный приток свежего воздуха.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Кроме того, быстрому засыпанию и глубокому сну способствуют полноценная двигательная активность в течение дня и спокойные тихие игры, снимающие перевозбуждение.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оздоровительная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 обеспечивать оптимальный двигательный режим — рациональное сочетание различных видов занятий и форм двигательной активности, в котором общая продолжительность двигательной активности составляет не менее 60 % от всего времени бодрствования.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Следует поощрять участие детей в совместных подвижных играх и физических упражнениях на прогулке.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инициативу детей в организации самостоятельных подвижных и спортивных игр и упражнений, поощрять самостоятельное использование детьми имеющегося физкультурного и спортивно-игрового оборудования.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Что включается в план воспитателя?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Воспитывать у детей интерес к физическим упражнениям, учить пользоваться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физкультурным оборудованием вне занятий (в свободное время).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Ежедневно следует проводить с желающими детьми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утреннюю гимнастику.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процессе образовательной деятельности, требующей высокой умственной нагрузки, и в середине времени, отведенного на непрерывную образовательную деятельность, рекомендуется проводить физкультминутку длительностью 1–3 минуты.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ежедневном плане воспитателя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Физкультурные занятия</a:t>
            </a:r>
          </a:p>
          <a:p>
            <a:pPr>
              <a:buNone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оздоровительная работа в режиме дня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утренняя гимнастика (по желанию детей)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подвижные и спортивные игры и упражнения на прогулке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физкультминутки (в середине статического занятия)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г) занятия в бассейне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Активный отдых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физкультурный досуг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физкультурный праздник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в) день здоровья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Самостоятельная двигательная деятельность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самостоятельное использование физкультурного и спортивно-игрового оборудования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самостоятельные подвижные и спортивные игры</a:t>
            </a:r>
          </a:p>
          <a:p>
            <a:pPr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Требование к любому плану образовательной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Воспитательно-образовательный процесс строится с учетом контингента воспитанников, их индивидуальных и возрастных особенностей, социального заказа родителей.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организации воспитательно-образовательного процесса необходимо обеспечить единство воспитательных, развивающих и обучающих целей и задач, при этом следует решать поставленные цели и задачи, избегая перегрузки детей, на необходимом и достаточном материале, максимально приближаясь к разумному «минимуму».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Построение образовательного процесса на комплексно-тематическом принципе с учетом интеграции образовательных областей дает возможность достичь этой цели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Требование к любому плану образовательной работы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Построение всего образовательного процесса вокруг одной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центральной темы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дает большие возможности для развития детей.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помогают организовать информацию оптимальным способом. 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Выделение основной темы периода не означает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что абсолютно вся деятельность детей должна быть посвящена этой теме. 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 введения основной темы периода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интегрировать образовательную деятельность и избежать неоправданного дробления детской деятельности по образовательным областям.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Тематический принцип построения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Введение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похожих тем в различных возрастных группах обеспечивает достижение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единства образовательных целей и преемственности в детском развитии на протяжении всего дошкольного возраста, органичное развитие детей в соответствии с их индивидуальными возможностями.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Тематический принцип построения образовательного процесса позволяет органично вводить региональные и культурные компоненты, учитывать специфику дошкольного учреждения.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Правило!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Одной теме следует уделять не менее одной недели.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Оптимальный период — 2–3 недели.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Тема должна быть отражена в подборе материалов, находящихся в группе и центрах (уголках) развития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Важнейшим условием реализации программы «От рождения до школы» является создание развивающей и эмоционально комфортной для ребенка образовательной среды. Пребывание в детском саду должно доставлять ребенку радость, а образовательные ситуации должны быть увлекательными.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«От рождения до школы»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Программе дано комплексно-тематическое планирование для каждой возрастной группы , которое следует рассматривать как примерное.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Дошкольная образовательная организация для введения регионального и культурного компонентов, для учета особенностей своего дошкольного учреждения может по своему усмотрению частично или полностью менять темы или названия тем, содержание работы, временной период и пр.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Планирование образовательной деятельности при работе по пятидневной неделе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Вторая группа раннего возраста - 10 занятий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Младшая группа - 10 занятий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Средняя группа - 10 занятий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Старшая группа- 13 занятий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Подготовительная группа -14 занятий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5409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Образовательная деятельность в ходе режимных моментов.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плане воспитателя ежедневно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ru-RU" dirty="0"/>
              <a:t>Утренняя гимнастика</a:t>
            </a:r>
          </a:p>
          <a:p>
            <a:r>
              <a:rPr lang="ru-RU" dirty="0"/>
              <a:t>Комплексы закаливающих процедур</a:t>
            </a:r>
          </a:p>
          <a:p>
            <a:r>
              <a:rPr lang="ru-RU" dirty="0"/>
              <a:t>Гигиенические процедуры</a:t>
            </a:r>
          </a:p>
          <a:p>
            <a:r>
              <a:rPr lang="ru-RU" dirty="0"/>
              <a:t>Ситуативные беседы при проведении режимных моментов</a:t>
            </a:r>
          </a:p>
          <a:p>
            <a:r>
              <a:rPr lang="ru-RU" dirty="0"/>
              <a:t>Чтение художественной литературы</a:t>
            </a:r>
          </a:p>
          <a:p>
            <a:r>
              <a:rPr lang="ru-RU" dirty="0"/>
              <a:t>Дежурства</a:t>
            </a:r>
          </a:p>
          <a:p>
            <a:r>
              <a:rPr lang="ru-RU" dirty="0"/>
              <a:t>Прогулки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Самостоятельная деятельность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Самостоятельная деятельность детей в центрах (уголках) развития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Адекватная организация образовательной среды стимулирует развитие уверенности в себе, оптимистического отношения к жизни, дает право на ошибку, формирует познавательные интересы, поощряет готовность к сотрудничеству и поддержку другого в трудной ситуации, то есть </a:t>
            </a:r>
            <a:r>
              <a:rPr lang="ru-RU" dirty="0" err="1"/>
              <a:t>обес</a:t>
            </a:r>
            <a:r>
              <a:rPr lang="ru-RU" dirty="0"/>
              <a:t>- </a:t>
            </a:r>
            <a:r>
              <a:rPr lang="ru-RU" dirty="0" err="1"/>
              <a:t>печивает</a:t>
            </a:r>
            <a:r>
              <a:rPr lang="ru-RU" dirty="0"/>
              <a:t> успешную социализацию ребенка и становление его личности.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Изучаемые детьми темы выступают как материал для достижения целей образовательной работы — развития способностей и инициативы ребенка, овладения доступными для дошкольного возраста культурными средствами (наглядными моделями и символами). Благодаря этому образовательная программа становится залогом подготовки детей к жизни в современном об- </a:t>
            </a:r>
            <a:r>
              <a:rPr lang="ru-RU" dirty="0" err="1"/>
              <a:t>ществе</a:t>
            </a:r>
            <a:r>
              <a:rPr lang="ru-RU" dirty="0"/>
              <a:t>, требующем умения учиться всю жизнь (</a:t>
            </a:r>
            <a:r>
              <a:rPr lang="ru-RU" dirty="0" err="1"/>
              <a:t>lifelonglearning</a:t>
            </a:r>
            <a:r>
              <a:rPr lang="ru-RU" dirty="0"/>
              <a:t>) и при этом разумно и творчески относиться к действительности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 ситуации повседневной жизни, в которых оказывается ребенок в детском саду, имеют образовательное значение: на прогулке и во время режимных моментов ребенок выстраивает отношение к себе и другим, учится быть инициативным и принимать решения, использовать свое мышление и воображение.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ПРИМЕРНЫЙ РАСПОРЯДОК ДНЯ ДЕТЕЙ ОТ 2 ЛЕТ ДО ШКОЛЫ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Правильный распорядок дня — это рациональная продолжительность и разумное чередование различных видов деятельности и отдыха детей в течение суток.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 принципом правильного построения распорядка является его соответствие возрастным психофизиологическим особенностям детей.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Что входит в режим дня?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режиме дня указана общая длительность занятий, включая перерывы между их различными видами.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Педагог самостоятельно дозирует объем образовательной нагрузки, не превышая при этом максимально допустимую санитарно-эпидемиологическими правилами и нормативами нагрузку.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теплое время года часть занятий можно проводить на участке во время прогулки. В середине занятий статического характера рекомендуется проводить физкультминутки.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Что входит в режим дня?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Занятия по дополнительному образованию (студии, кружки, секции и т. п.) для детей дошкольного возраста недопустимо проводить за счет времени, отведенного на прогулку и дневной сон.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Распорядок дня является примерным, его можно корректировать с учетом особенностей работы конкретного дошкольного учреждения (контингента детей, климата в регионе, наличия бассейна, времени года, длительности светового дня и т. п.).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Важно, чтобы каждый ребенок чувствовал себя в детском саду комфортно, безопасно; знал, что его здесь любят, что о нем позаботятся. Повышенное внимание надо уделять детям, которые неохотно расстаются с родителями и не хотят оставаться в группе, особенно в период адаптации к детскому саду.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Особенности организации режимных моментов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Прием пищи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Не следует заставлять детей есть, важно, чтобы они ели с аппетитом.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Дети едят охотнее, если предоставлять им право выбора блюд (хотя бы из двух блюд).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Надо учитывать, что дети едят с разной скоростью, поэтому следует предоставлять им возможность принимать пищу в своем темпе.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Недопустимо заставлять ребенка сидеть за столом в ожидании еды или после ее приема.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Поев, ребенок может поблагодарить и заняться самостоятельными играми.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1317</Words>
  <Application>Microsoft Office PowerPoint</Application>
  <PresentationFormat>Экран (4:3)</PresentationFormat>
  <Paragraphs>94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 «Планирование образовательной деятельности по направлениям развития детей 1,5 – 7 лет»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ПРИМЕРНЫЙ РАСПОРЯДОК ДНЯ ДЕТЕЙ ОТ 2 ЛЕТ ДО ШКОЛЫ</vt:lpstr>
      <vt:lpstr>Что входит в режим дня?</vt:lpstr>
      <vt:lpstr>Что входит в режим дня?</vt:lpstr>
      <vt:lpstr>Особенности организации режимных моментов</vt:lpstr>
      <vt:lpstr>Особенности организации режимных моментов</vt:lpstr>
      <vt:lpstr>Презентация PowerPoint</vt:lpstr>
      <vt:lpstr>Дневной сон.</vt:lpstr>
      <vt:lpstr>Физкультурно- оздоровительная работа</vt:lpstr>
      <vt:lpstr>Что включается в план воспитателя?</vt:lpstr>
      <vt:lpstr>В ежедневном плане воспитателя</vt:lpstr>
      <vt:lpstr>Требование к любому плану образовательной работы</vt:lpstr>
      <vt:lpstr>Требование к любому плану образовательной работы</vt:lpstr>
      <vt:lpstr>Тематический принцип построения</vt:lpstr>
      <vt:lpstr>Правило!</vt:lpstr>
      <vt:lpstr>«От рождения до школы»</vt:lpstr>
      <vt:lpstr>Планирование образовательной деятельности при работе по пятидневной неделе</vt:lpstr>
      <vt:lpstr>Образовательная деятельность в ходе режимных моментов.  В плане воспитателя ежедневно</vt:lpstr>
      <vt:lpstr>Самостоятельная деятельность детей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Вебинар «Планирование образовательной деятельности по направлениям развития детей 2 – 7 лет (программа «От рождения до школы»)» </dc:title>
  <dc:creator>Елена</dc:creator>
  <cp:lastModifiedBy>садик</cp:lastModifiedBy>
  <cp:revision>21</cp:revision>
  <dcterms:created xsi:type="dcterms:W3CDTF">2016-06-19T10:45:58Z</dcterms:created>
  <dcterms:modified xsi:type="dcterms:W3CDTF">2020-03-25T07:03:09Z</dcterms:modified>
</cp:coreProperties>
</file>